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F0B95-808C-4F68-A31D-E2DFF47EAC7F}" type="datetimeFigureOut">
              <a:rPr lang="zh-CN" altLang="en-US" smtClean="0"/>
              <a:t>2023/1/9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BFC80-08FC-4A9D-969A-1D96A1DC6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28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352928" cy="807021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2023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长春光机所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国际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基金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endParaRPr lang="zh-CN" altLang="en-US" sz="36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9552" y="4628728"/>
            <a:ext cx="6400800" cy="17526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申报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人：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20XX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95536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项目名称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" y="22328"/>
            <a:ext cx="2218184" cy="74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汇报内容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3100" dirty="0" smtClean="0">
                <a:latin typeface="微软雅黑" pitchFamily="34" charset="-122"/>
                <a:ea typeface="微软雅黑" pitchFamily="34" charset="-122"/>
              </a:rPr>
              <a:t>（包括但不限于下列内容）</a:t>
            </a:r>
            <a:endParaRPr lang="zh-CN" altLang="en-US" sz="3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733656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一、申请人（团队）及合作人（团队）简介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二、双方已有合作基础（是否已开展相关研究工作等）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三、项目介绍（包括项目立项意义、项目执行周期、研究目标及内容、预期产出成果等）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四、双方任务分工、联合研究计划等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五、项目经费及预算（材料费、国际交流费、差旅费、设备费等）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六、双方共同约定（知识产权、成果分享、专利等）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七、其他内容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123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2023年度长春光机所国际合作基金项目</vt:lpstr>
      <vt:lpstr>汇报内容 （包括但不限于下列内容）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cp:lastModifiedBy>NTKO</cp:lastModifiedBy>
  <cp:revision>36</cp:revision>
  <cp:lastPrinted>2020-05-29T02:19:08Z</cp:lastPrinted>
  <dcterms:modified xsi:type="dcterms:W3CDTF">2023-01-09T09:52:19Z</dcterms:modified>
</cp:coreProperties>
</file>