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4"/>
  </p:handoutMasterIdLst>
  <p:sldIdLst>
    <p:sldId id="256" r:id="rId2"/>
    <p:sldId id="257" r:id="rId3"/>
  </p:sldIdLst>
  <p:sldSz cx="9144000" cy="6858000" type="screen4x3"/>
  <p:notesSz cx="6797675" cy="9926638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15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6400" cy="49688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49689" y="1"/>
            <a:ext cx="2946400" cy="49688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EF0B95-808C-4F68-A31D-E2DFF47EAC7F}" type="datetimeFigureOut">
              <a:rPr lang="zh-CN" altLang="en-US" smtClean="0"/>
              <a:t>2020/6/1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9428164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49689" y="9428164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FBFC80-08FC-4A9D-969A-1D96A1DC667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572823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2020/6/1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2020/6/1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2020/6/1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2020/6/1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2020/6/1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2020/6/1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2020/6/1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2020/6/1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2020/6/1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2020/6/1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2020/6/1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2020/6/1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11560" y="980728"/>
            <a:ext cx="8352928" cy="807021"/>
          </a:xfrm>
        </p:spPr>
        <p:txBody>
          <a:bodyPr>
            <a:noAutofit/>
          </a:bodyPr>
          <a:lstStyle/>
          <a:p>
            <a:r>
              <a:rPr lang="en-US" altLang="zh-CN" sz="3600" b="1" dirty="0">
                <a:solidFill>
                  <a:srgbClr val="0070C0"/>
                </a:solidFill>
                <a:latin typeface="微软雅黑" pitchFamily="34" charset="-122"/>
                <a:ea typeface="微软雅黑" pitchFamily="34" charset="-122"/>
              </a:rPr>
              <a:t>2020</a:t>
            </a:r>
            <a:r>
              <a:rPr lang="zh-CN" altLang="zh-CN" sz="3600" b="1" dirty="0">
                <a:solidFill>
                  <a:srgbClr val="0070C0"/>
                </a:solidFill>
                <a:latin typeface="微软雅黑" pitchFamily="34" charset="-122"/>
                <a:ea typeface="微软雅黑" pitchFamily="34" charset="-122"/>
              </a:rPr>
              <a:t>年度长春光机所</a:t>
            </a:r>
            <a:r>
              <a:rPr lang="zh-CN" altLang="zh-CN" sz="3600" b="1" dirty="0" smtClean="0">
                <a:solidFill>
                  <a:srgbClr val="0070C0"/>
                </a:solidFill>
                <a:latin typeface="微软雅黑" pitchFamily="34" charset="-122"/>
                <a:ea typeface="微软雅黑" pitchFamily="34" charset="-122"/>
              </a:rPr>
              <a:t>国际</a:t>
            </a:r>
            <a:r>
              <a:rPr lang="zh-CN" altLang="en-US" sz="3600" b="1" dirty="0" smtClean="0">
                <a:solidFill>
                  <a:srgbClr val="0070C0"/>
                </a:solidFill>
                <a:latin typeface="微软雅黑" pitchFamily="34" charset="-122"/>
                <a:ea typeface="微软雅黑" pitchFamily="34" charset="-122"/>
              </a:rPr>
              <a:t>合作</a:t>
            </a:r>
            <a:r>
              <a:rPr lang="zh-CN" altLang="zh-CN" sz="3600" b="1" dirty="0" smtClean="0">
                <a:solidFill>
                  <a:srgbClr val="0070C0"/>
                </a:solidFill>
                <a:latin typeface="微软雅黑" pitchFamily="34" charset="-122"/>
                <a:ea typeface="微软雅黑" pitchFamily="34" charset="-122"/>
              </a:rPr>
              <a:t>基金</a:t>
            </a:r>
            <a:r>
              <a:rPr lang="zh-CN" altLang="zh-CN" sz="3600" b="1" dirty="0">
                <a:solidFill>
                  <a:srgbClr val="0070C0"/>
                </a:solidFill>
                <a:latin typeface="微软雅黑" pitchFamily="34" charset="-122"/>
                <a:ea typeface="微软雅黑" pitchFamily="34" charset="-122"/>
              </a:rPr>
              <a:t>项目</a:t>
            </a:r>
            <a:endParaRPr lang="zh-CN" altLang="en-US" sz="3600" dirty="0">
              <a:solidFill>
                <a:srgbClr val="0070C0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39552" y="4628728"/>
            <a:ext cx="6400800" cy="1752600"/>
          </a:xfrm>
        </p:spPr>
        <p:txBody>
          <a:bodyPr/>
          <a:lstStyle/>
          <a:p>
            <a:r>
              <a:rPr lang="zh-CN" altLang="en-US" b="1" dirty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rPr>
              <a:t>申报</a:t>
            </a:r>
            <a:r>
              <a:rPr lang="zh-CN" altLang="en-US" b="1" dirty="0" smtClean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rPr>
              <a:t>人</a:t>
            </a:r>
            <a:r>
              <a:rPr lang="zh-CN" altLang="en-US" b="1" dirty="0" smtClean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rPr>
              <a:t>：</a:t>
            </a:r>
            <a:endParaRPr lang="en-US" altLang="zh-CN" b="1" dirty="0" smtClean="0">
              <a:solidFill>
                <a:schemeClr val="tx1"/>
              </a:solidFill>
              <a:latin typeface="微软雅黑" pitchFamily="34" charset="-122"/>
              <a:ea typeface="微软雅黑" pitchFamily="34" charset="-122"/>
            </a:endParaRPr>
          </a:p>
          <a:p>
            <a:r>
              <a:rPr lang="en-US" altLang="zh-CN" b="1" dirty="0" smtClean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rPr>
              <a:t>20XX</a:t>
            </a:r>
            <a:r>
              <a:rPr lang="zh-CN" altLang="en-US" b="1" dirty="0" smtClean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rPr>
              <a:t>年</a:t>
            </a:r>
            <a:r>
              <a:rPr lang="en-US" altLang="zh-CN" b="1" dirty="0" smtClean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rPr>
              <a:t>X</a:t>
            </a:r>
            <a:r>
              <a:rPr lang="zh-CN" altLang="en-US" b="1" dirty="0" smtClean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rPr>
              <a:t>月</a:t>
            </a:r>
            <a:r>
              <a:rPr lang="en-US" altLang="zh-CN" b="1" dirty="0" smtClean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rPr>
              <a:t>X</a:t>
            </a:r>
            <a:r>
              <a:rPr lang="zh-CN" altLang="en-US" b="1" dirty="0" smtClean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rPr>
              <a:t>日</a:t>
            </a:r>
            <a:endParaRPr lang="zh-CN" altLang="en-US" b="1" dirty="0">
              <a:solidFill>
                <a:schemeClr val="tx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4" name="标题 1"/>
          <p:cNvSpPr txBox="1">
            <a:spLocks/>
          </p:cNvSpPr>
          <p:nvPr/>
        </p:nvSpPr>
        <p:spPr>
          <a:xfrm>
            <a:off x="395536" y="2463031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b="1" dirty="0" smtClean="0">
                <a:latin typeface="微软雅黑" pitchFamily="34" charset="-122"/>
                <a:ea typeface="微软雅黑" pitchFamily="34" charset="-122"/>
              </a:rPr>
              <a:t>项目名称</a:t>
            </a:r>
            <a:endParaRPr lang="zh-CN" altLang="en-US" b="1" dirty="0">
              <a:latin typeface="微软雅黑" pitchFamily="34" charset="-122"/>
              <a:ea typeface="微软雅黑" pitchFamily="34" charset="-122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60" y="22328"/>
            <a:ext cx="2218184" cy="7423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-27384"/>
            <a:ext cx="9144000" cy="11430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zh-CN" altLang="en-US" dirty="0" smtClean="0">
                <a:latin typeface="微软雅黑" pitchFamily="34" charset="-122"/>
                <a:ea typeface="微软雅黑" pitchFamily="34" charset="-122"/>
              </a:rPr>
              <a:t>汇报内容</a:t>
            </a:r>
            <a:r>
              <a:rPr lang="en-US" altLang="zh-CN" dirty="0" smtClean="0">
                <a:latin typeface="微软雅黑" pitchFamily="34" charset="-122"/>
                <a:ea typeface="微软雅黑" pitchFamily="34" charset="-122"/>
              </a:rPr>
              <a:t/>
            </a:r>
            <a:br>
              <a:rPr lang="en-US" altLang="zh-CN" dirty="0" smtClean="0">
                <a:latin typeface="微软雅黑" pitchFamily="34" charset="-122"/>
                <a:ea typeface="微软雅黑" pitchFamily="34" charset="-122"/>
              </a:rPr>
            </a:br>
            <a:r>
              <a:rPr lang="zh-CN" altLang="en-US" sz="3100" dirty="0" smtClean="0">
                <a:latin typeface="微软雅黑" pitchFamily="34" charset="-122"/>
                <a:ea typeface="微软雅黑" pitchFamily="34" charset="-122"/>
              </a:rPr>
              <a:t>（包括但不限于下列内容）</a:t>
            </a:r>
            <a:endParaRPr lang="zh-CN" altLang="en-US" sz="3100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79512" y="1268760"/>
            <a:ext cx="8733656" cy="4968552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zh-CN" altLang="en-US" sz="2400" dirty="0" smtClean="0">
                <a:latin typeface="微软雅黑" pitchFamily="34" charset="-122"/>
                <a:ea typeface="微软雅黑" pitchFamily="34" charset="-122"/>
              </a:rPr>
              <a:t>一、申请人（团队）及合作人（团队）简介</a:t>
            </a:r>
            <a:endParaRPr lang="en-US" altLang="zh-CN" sz="2400" dirty="0" smtClean="0">
              <a:latin typeface="微软雅黑" pitchFamily="34" charset="-122"/>
              <a:ea typeface="微软雅黑" pitchFamily="34" charset="-122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zh-CN" altLang="en-US" sz="2400" dirty="0" smtClean="0">
                <a:latin typeface="微软雅黑" pitchFamily="34" charset="-122"/>
                <a:ea typeface="微软雅黑" pitchFamily="34" charset="-122"/>
              </a:rPr>
              <a:t>二、双方已有合作基础（是否已开展相关研究工作等）</a:t>
            </a:r>
            <a:endParaRPr lang="en-US" altLang="zh-CN" sz="2400" dirty="0" smtClean="0">
              <a:latin typeface="微软雅黑" pitchFamily="34" charset="-122"/>
              <a:ea typeface="微软雅黑" pitchFamily="34" charset="-122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zh-CN" altLang="en-US" sz="2400" dirty="0" smtClean="0">
                <a:latin typeface="微软雅黑" pitchFamily="34" charset="-122"/>
                <a:ea typeface="微软雅黑" pitchFamily="34" charset="-122"/>
              </a:rPr>
              <a:t>三、项目介绍（包括项目立项意义、项目执行周期、研究目标及内容、预期产出成果等）</a:t>
            </a:r>
            <a:endParaRPr lang="en-US" altLang="zh-CN" sz="2400" dirty="0" smtClean="0">
              <a:latin typeface="微软雅黑" pitchFamily="34" charset="-122"/>
              <a:ea typeface="微软雅黑" pitchFamily="34" charset="-122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zh-CN" altLang="en-US" sz="2400" dirty="0" smtClean="0">
                <a:latin typeface="微软雅黑" pitchFamily="34" charset="-122"/>
                <a:ea typeface="微软雅黑" pitchFamily="34" charset="-122"/>
              </a:rPr>
              <a:t>四、双方任务分工、联合研究计划等</a:t>
            </a:r>
            <a:endParaRPr lang="en-US" altLang="zh-CN" sz="2400" dirty="0" smtClean="0">
              <a:latin typeface="微软雅黑" pitchFamily="34" charset="-122"/>
              <a:ea typeface="微软雅黑" pitchFamily="34" charset="-122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zh-CN" altLang="en-US" sz="2400" dirty="0" smtClean="0">
                <a:latin typeface="微软雅黑" pitchFamily="34" charset="-122"/>
                <a:ea typeface="微软雅黑" pitchFamily="34" charset="-122"/>
              </a:rPr>
              <a:t>五、项目经费及预算（材料费、国际交流费、差旅费、设备费等）</a:t>
            </a:r>
            <a:endParaRPr lang="en-US" altLang="zh-CN" sz="2400" dirty="0" smtClean="0">
              <a:latin typeface="微软雅黑" pitchFamily="34" charset="-122"/>
              <a:ea typeface="微软雅黑" pitchFamily="34" charset="-122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zh-CN" altLang="en-US" sz="2400" dirty="0" smtClean="0">
                <a:latin typeface="微软雅黑" pitchFamily="34" charset="-122"/>
                <a:ea typeface="微软雅黑" pitchFamily="34" charset="-122"/>
              </a:rPr>
              <a:t>六、双方共同约定（知识产权、成果分享、专利等）</a:t>
            </a:r>
            <a:endParaRPr lang="en-US" altLang="zh-CN" sz="2400" dirty="0" smtClean="0">
              <a:latin typeface="微软雅黑" pitchFamily="34" charset="-122"/>
              <a:ea typeface="微软雅黑" pitchFamily="34" charset="-122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zh-CN" altLang="en-US" sz="2400" dirty="0" smtClean="0">
                <a:latin typeface="微软雅黑" pitchFamily="34" charset="-122"/>
                <a:ea typeface="微软雅黑" pitchFamily="34" charset="-122"/>
              </a:rPr>
              <a:t>七、其他内容</a:t>
            </a:r>
            <a:endParaRPr lang="en-US" altLang="zh-CN" sz="2400" dirty="0" smtClean="0">
              <a:latin typeface="微软雅黑" pitchFamily="34" charset="-122"/>
              <a:ea typeface="微软雅黑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729</TotalTime>
  <Words>123</Words>
  <Application>Microsoft Office PowerPoint</Application>
  <PresentationFormat>全屏显示(4:3)</PresentationFormat>
  <Paragraphs>12</Paragraphs>
  <Slides>2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3" baseType="lpstr">
      <vt:lpstr>Office 主题</vt:lpstr>
      <vt:lpstr>2020年度长春光机所国际合作基金项目</vt:lpstr>
      <vt:lpstr>汇报内容 （包括但不限于下列内容）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题目</dc:title>
  <cp:lastModifiedBy>NTKO</cp:lastModifiedBy>
  <cp:revision>33</cp:revision>
  <cp:lastPrinted>2020-05-29T02:19:08Z</cp:lastPrinted>
  <dcterms:modified xsi:type="dcterms:W3CDTF">2020-06-01T09:24:39Z</dcterms:modified>
</cp:coreProperties>
</file>